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2" r:id="rId6"/>
    <p:sldId id="315" r:id="rId7"/>
    <p:sldId id="316" r:id="rId8"/>
    <p:sldId id="297" r:id="rId9"/>
    <p:sldId id="303" r:id="rId10"/>
    <p:sldId id="304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79" d="100"/>
          <a:sy n="79" d="100"/>
        </p:scale>
        <p:origin x="850" y="77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485A5-22D8-FFC0-3C46-7D37FA46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4D8DB-4DA5-3AD8-1810-410632442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13766-6860-33FB-3727-68A84B283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1BCBB-6F03-FD41-C227-DCC52DF28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746E-7177-1231-E25E-4C926F25E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A2F63-6A07-6119-EA92-D3811DE61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19732-9C91-A565-4217-A90D5AA53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6A0F1-CD67-4B61-5D45-60A89ACCB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4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531E-3F3E-C25C-EADD-D2167A9F5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E577D-F514-05F3-006D-8EDAC7CA8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AF06E-049B-FEFF-7528-B2D75A948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F05-94F6-8823-6186-F5F3E465D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4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1733-CCC2-946C-06A5-422561A4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C5838-2863-D328-338B-014EBFE38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EB3A3-8DF3-9F19-DFBF-A4FDDFEA2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F4F7F-E72A-B501-6B8E-D1F220161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8EE0-D321-DE1C-7165-041E2FD1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A2491-106A-9FBF-A573-8F05ACF21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58D33-20D6-0900-29E9-207FC3D6F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871B0-E475-970C-7B94-B04789812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54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9A4E-091F-0A99-801D-E25E19CB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C7734-7D94-7BBE-8E3B-3F722E7D0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3B14-3B6A-8E6B-D5AF-01064FA70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EAC0F-F52E-F909-9D45-D9E2E3E06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08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588F-85E7-E219-296E-C99676C9D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BEABE-532D-07D3-57B6-C0947EC27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D8547-D6D3-582A-87DB-45537ECA1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E9C7-A6DB-7EC4-5146-87A10A81B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9A27E-91D2-F17C-83E2-9C74F30FA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C1EE0-CE38-B7CA-4B09-469664590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E67BE-1C6B-F7AD-CF02-2E6BE6C3E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D557A-1CFE-B092-2363-1098B6EF3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2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5BA59-7D01-98DF-67D3-3E46BADC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32A1B-DEB9-DC93-291F-5171DE910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6D42A-7ED5-C371-C5BA-7D4543133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099EF-3A63-68AC-5137-2F98AECAA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3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DFF73-55FE-ACD0-79AC-E00649885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22982-8CFF-9225-2733-CE9FBF236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CA6C4-2738-0CDE-82D0-F3065C6C9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D8B-03EE-3DBA-2087-9AAA4951B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3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FA59-0675-41DB-6B0F-90427313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73A44-165C-07C6-FA5B-63A21610D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0FDDA-6AA2-E2B9-6AA5-FCB0FEDDB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B91CE-6346-9220-E7F9-0CE198E3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3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B5D6-AAD1-062B-4349-8E6AE2732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498C1-C67D-D817-F5DA-0F7F12945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DDF03-EFB4-A832-AA0E-718E64B61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5CDE4-C4EA-74D9-D4D0-F9051C4AE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4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C4309-2156-C30D-F140-9A986C59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DA75B-F2C2-B1DC-9F54-EBE31AC07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1CDA0-C7A1-9429-862F-9A4B8C6B3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825A4-2996-5E87-93F1-60690C798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43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0216-7616-00BA-FB3B-CEEC6A56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0618E-3D7B-1BC7-1115-47F82162B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50194-351A-6394-3B04-56B042C33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E65-FD93-53CF-315A-07C248AD6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07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E6A3E-7C72-97F9-59BD-C5A6B3137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70C1F-0F70-D5AD-657C-5D0BA58BD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0BD78-69C3-0DB3-D6D1-A479B62D0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3A7F-21E4-08F5-3D54-67E528317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4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01B0A-40F1-2909-1FB1-F1BFFAD4F048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DB92928-CD11-EDE1-6BEF-72903B935A4D}"/>
              </a:ext>
            </a:extLst>
          </p:cNvPr>
          <p:cNvGrpSpPr/>
          <p:nvPr/>
        </p:nvGrpSpPr>
        <p:grpSpPr>
          <a:xfrm>
            <a:off x="605557" y="1066178"/>
            <a:ext cx="10863363" cy="1852839"/>
            <a:chOff x="607798" y="1147055"/>
            <a:chExt cx="10863363" cy="185283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D166C91-C021-1213-7ABC-D6CBC72356D2}"/>
                </a:ext>
              </a:extLst>
            </p:cNvPr>
            <p:cNvGrpSpPr/>
            <p:nvPr/>
          </p:nvGrpSpPr>
          <p:grpSpPr>
            <a:xfrm>
              <a:off x="1843790" y="1147055"/>
              <a:ext cx="9627371" cy="1852839"/>
              <a:chOff x="1740539" y="1115462"/>
              <a:chExt cx="9627371" cy="1852839"/>
            </a:xfrm>
          </p:grpSpPr>
          <p:pic>
            <p:nvPicPr>
              <p:cNvPr id="12" name="Picture 11" descr="A colorful square with hands touching each other&#10;&#10;AI-generated content may be incorrect.">
                <a:extLst>
                  <a:ext uri="{FF2B5EF4-FFF2-40B4-BE49-F238E27FC236}">
                    <a16:creationId xmlns:a16="http://schemas.microsoft.com/office/drawing/2014/main" id="{EEC24174-56D1-C3B4-F10B-2C1066473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539" y="1129773"/>
                <a:ext cx="1034171" cy="1838527"/>
              </a:xfrm>
              <a:prstGeom prst="rect">
                <a:avLst/>
              </a:prstGeom>
            </p:spPr>
          </p:pic>
          <p:pic>
            <p:nvPicPr>
              <p:cNvPr id="18" name="Picture 17" descr="A screenshot of a social media app&#10;&#10;AI-generated content may be incorrect.">
                <a:extLst>
                  <a:ext uri="{FF2B5EF4-FFF2-40B4-BE49-F238E27FC236}">
                    <a16:creationId xmlns:a16="http://schemas.microsoft.com/office/drawing/2014/main" id="{A3FA3FF9-AAA7-8C68-CEDC-B0FD46A4E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5951" y="1129773"/>
                <a:ext cx="1034171" cy="183852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6B0EB1D-5C5B-F532-1383-3F3781947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1364" y="1129773"/>
                <a:ext cx="1034172" cy="1838527"/>
              </a:xfrm>
              <a:prstGeom prst="rect">
                <a:avLst/>
              </a:prstGeom>
            </p:spPr>
          </p:pic>
          <p:pic>
            <p:nvPicPr>
              <p:cNvPr id="22" name="Picture 21" descr="A screenshot of a login screen&#10;&#10;AI-generated content may be incorrect.">
                <a:extLst>
                  <a:ext uri="{FF2B5EF4-FFF2-40B4-BE49-F238E27FC236}">
                    <a16:creationId xmlns:a16="http://schemas.microsoft.com/office/drawing/2014/main" id="{151AAF5C-4D82-5C44-CCEB-949ABE6E9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7051" y="1129773"/>
                <a:ext cx="1034172" cy="1838528"/>
              </a:xfrm>
              <a:prstGeom prst="rect">
                <a:avLst/>
              </a:prstGeom>
            </p:spPr>
          </p:pic>
          <p:pic>
            <p:nvPicPr>
              <p:cNvPr id="24" name="Picture 23" descr="A screenshot of a phone&#10;&#10;AI-generated content may be incorrect.">
                <a:extLst>
                  <a:ext uri="{FF2B5EF4-FFF2-40B4-BE49-F238E27FC236}">
                    <a16:creationId xmlns:a16="http://schemas.microsoft.com/office/drawing/2014/main" id="{37B22235-C25B-868F-B4EA-C39C3EF35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7475" y="1129773"/>
                <a:ext cx="1034172" cy="1838527"/>
              </a:xfrm>
              <a:prstGeom prst="rect">
                <a:avLst/>
              </a:prstGeom>
            </p:spPr>
          </p:pic>
          <p:pic>
            <p:nvPicPr>
              <p:cNvPr id="26" name="Picture 25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3AB99E30-C446-6737-8297-A76EBD44F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2890" y="1115463"/>
                <a:ext cx="1034171" cy="1838527"/>
              </a:xfrm>
              <a:prstGeom prst="rect">
                <a:avLst/>
              </a:prstGeom>
            </p:spPr>
          </p:pic>
          <p:pic>
            <p:nvPicPr>
              <p:cNvPr id="28" name="Picture 27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5F68EFE3-237E-38D2-B63D-9564A6363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3314" y="1115462"/>
                <a:ext cx="1034171" cy="1838527"/>
              </a:xfrm>
              <a:prstGeom prst="rect">
                <a:avLst/>
              </a:prstGeom>
            </p:spPr>
          </p:pic>
          <p:pic>
            <p:nvPicPr>
              <p:cNvPr id="30" name="Picture 29" descr="A screenshot of a cell phone&#10;&#10;AI-generated content may be incorrect.">
                <a:extLst>
                  <a:ext uri="{FF2B5EF4-FFF2-40B4-BE49-F238E27FC236}">
                    <a16:creationId xmlns:a16="http://schemas.microsoft.com/office/drawing/2014/main" id="{409DDC86-D23C-E1F5-B06B-2F57D7597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33738" y="1115462"/>
                <a:ext cx="1034172" cy="1838527"/>
              </a:xfrm>
              <a:prstGeom prst="rect">
                <a:avLst/>
              </a:prstGeom>
            </p:spPr>
          </p:pic>
        </p:grpSp>
        <p:pic>
          <p:nvPicPr>
            <p:cNvPr id="54" name="Picture 5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A5CC0165-417C-F9CB-3EA1-C0C76F518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7798" y="1161367"/>
              <a:ext cx="1034749" cy="1838526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205C1EC-E21C-1538-EF0C-42CC506D55E4}"/>
              </a:ext>
            </a:extLst>
          </p:cNvPr>
          <p:cNvGrpSpPr/>
          <p:nvPr/>
        </p:nvGrpSpPr>
        <p:grpSpPr>
          <a:xfrm>
            <a:off x="615184" y="4978617"/>
            <a:ext cx="5957049" cy="1844859"/>
            <a:chOff x="615184" y="4959161"/>
            <a:chExt cx="5957049" cy="1844859"/>
          </a:xfrm>
        </p:grpSpPr>
        <p:pic>
          <p:nvPicPr>
            <p:cNvPr id="56" name="Picture 55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73657C0D-8EB3-C87F-72E4-63A7FF469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184" y="4965493"/>
              <a:ext cx="1034171" cy="1838527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BD6834B-767E-B739-D83D-628034B9D3F8}"/>
                </a:ext>
              </a:extLst>
            </p:cNvPr>
            <p:cNvGrpSpPr/>
            <p:nvPr/>
          </p:nvGrpSpPr>
          <p:grpSpPr>
            <a:xfrm>
              <a:off x="1831245" y="4959161"/>
              <a:ext cx="4740988" cy="1838527"/>
              <a:chOff x="607798" y="5085380"/>
              <a:chExt cx="4740988" cy="1838527"/>
            </a:xfrm>
          </p:grpSpPr>
          <p:pic>
            <p:nvPicPr>
              <p:cNvPr id="46" name="Picture 45" descr="A screenshot of a computer screen&#10;&#10;AI-generated content may be incorrect.">
                <a:extLst>
                  <a:ext uri="{FF2B5EF4-FFF2-40B4-BE49-F238E27FC236}">
                    <a16:creationId xmlns:a16="http://schemas.microsoft.com/office/drawing/2014/main" id="{129791FF-EA31-6942-9A4E-6516A4AED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798" y="5085380"/>
                <a:ext cx="1034171" cy="1838526"/>
              </a:xfrm>
              <a:prstGeom prst="rect">
                <a:avLst/>
              </a:prstGeom>
            </p:spPr>
          </p:pic>
          <p:pic>
            <p:nvPicPr>
              <p:cNvPr id="48" name="Picture 47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8AADA356-2B33-6C61-7C19-9CA41075E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9202" y="5085380"/>
                <a:ext cx="1034171" cy="1838526"/>
              </a:xfrm>
              <a:prstGeom prst="rect">
                <a:avLst/>
              </a:prstGeom>
            </p:spPr>
          </p:pic>
          <p:pic>
            <p:nvPicPr>
              <p:cNvPr id="50" name="Picture 49" descr="A screenshot of a log out&#10;&#10;AI-generated content may be incorrect.">
                <a:extLst>
                  <a:ext uri="{FF2B5EF4-FFF2-40B4-BE49-F238E27FC236}">
                    <a16:creationId xmlns:a16="http://schemas.microsoft.com/office/drawing/2014/main" id="{2744D21A-F2EE-4495-3261-1358CB176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4615" y="5085380"/>
                <a:ext cx="1034171" cy="1838527"/>
              </a:xfrm>
              <a:prstGeom prst="rect">
                <a:avLst/>
              </a:prstGeom>
            </p:spPr>
          </p:pic>
          <p:pic>
            <p:nvPicPr>
              <p:cNvPr id="58" name="Picture 57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5BB7276F-5D5B-4973-A543-7E68B2B8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0844" y="5085380"/>
                <a:ext cx="1034171" cy="1838526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D409C1-16B8-5B71-83E9-0F91CB65965E}"/>
              </a:ext>
            </a:extLst>
          </p:cNvPr>
          <p:cNvGrpSpPr/>
          <p:nvPr/>
        </p:nvGrpSpPr>
        <p:grpSpPr>
          <a:xfrm>
            <a:off x="615184" y="3008939"/>
            <a:ext cx="10844110" cy="1860089"/>
            <a:chOff x="627051" y="3082651"/>
            <a:chExt cx="10844110" cy="1860089"/>
          </a:xfrm>
        </p:grpSpPr>
        <p:pic>
          <p:nvPicPr>
            <p:cNvPr id="32" name="Picture 31" descr="A screenshot of a calendar&#10;&#10;AI-generated content may be incorrect.">
              <a:extLst>
                <a:ext uri="{FF2B5EF4-FFF2-40B4-BE49-F238E27FC236}">
                  <a16:creationId xmlns:a16="http://schemas.microsoft.com/office/drawing/2014/main" id="{F83BAD95-5F9F-F235-5027-9FCC10FB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43790" y="3090283"/>
              <a:ext cx="1034171" cy="1838527"/>
            </a:xfrm>
            <a:prstGeom prst="rect">
              <a:avLst/>
            </a:prstGeom>
          </p:spPr>
        </p:pic>
        <p:pic>
          <p:nvPicPr>
            <p:cNvPr id="34" name="Picture 3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7B4E22-C2FE-0F4E-E015-007E0FEF6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7051" y="3089408"/>
              <a:ext cx="1034171" cy="1838527"/>
            </a:xfrm>
            <a:prstGeom prst="rect">
              <a:avLst/>
            </a:prstGeom>
          </p:spPr>
        </p:pic>
        <p:pic>
          <p:nvPicPr>
            <p:cNvPr id="36" name="Picture 3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CA7E73F-C15B-A7FA-621E-A07E0270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16558" y="3104213"/>
              <a:ext cx="1034172" cy="1838527"/>
            </a:xfrm>
            <a:prstGeom prst="rect">
              <a:avLst/>
            </a:prstGeom>
          </p:spPr>
        </p:pic>
        <p:pic>
          <p:nvPicPr>
            <p:cNvPr id="38" name="Picture 37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5462E817-A232-4473-2D9D-17C5ED8C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53443" y="3103999"/>
              <a:ext cx="1034172" cy="1838527"/>
            </a:xfrm>
            <a:prstGeom prst="rect">
              <a:avLst/>
            </a:prstGeom>
          </p:spPr>
        </p:pic>
        <p:pic>
          <p:nvPicPr>
            <p:cNvPr id="40" name="Picture 39" descr="A map with red points on it&#10;&#10;AI-generated content may be incorrect.">
              <a:extLst>
                <a:ext uri="{FF2B5EF4-FFF2-40B4-BE49-F238E27FC236}">
                  <a16:creationId xmlns:a16="http://schemas.microsoft.com/office/drawing/2014/main" id="{429E88A8-38F7-FEF7-FC5F-5B494E8B8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754833" y="3103999"/>
              <a:ext cx="1034171" cy="1838527"/>
            </a:xfrm>
            <a:prstGeom prst="rect">
              <a:avLst/>
            </a:prstGeom>
          </p:spPr>
        </p:pic>
        <p:pic>
          <p:nvPicPr>
            <p:cNvPr id="42" name="Picture 4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84496861-CB81-FF10-1055-629C32C9B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990245" y="3104000"/>
              <a:ext cx="1034171" cy="1838526"/>
            </a:xfrm>
            <a:prstGeom prst="rect">
              <a:avLst/>
            </a:prstGeom>
          </p:spPr>
        </p:pic>
        <p:pic>
          <p:nvPicPr>
            <p:cNvPr id="44" name="Picture 4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754DC5C-0C14-2452-0879-326325B04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436990" y="3104000"/>
              <a:ext cx="1034171" cy="1838526"/>
            </a:xfrm>
            <a:prstGeom prst="rect">
              <a:avLst/>
            </a:prstGeom>
          </p:spPr>
        </p:pic>
        <p:pic>
          <p:nvPicPr>
            <p:cNvPr id="52" name="Picture 5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2DB2DD4A-3AB1-16ED-C64A-C625769B7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079202" y="3104214"/>
              <a:ext cx="1034171" cy="1838526"/>
            </a:xfrm>
            <a:prstGeom prst="rect">
              <a:avLst/>
            </a:prstGeom>
          </p:spPr>
        </p:pic>
        <p:pic>
          <p:nvPicPr>
            <p:cNvPr id="62" name="Picture 6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FF6A5CDB-CA9E-2ED3-C77F-F05495AE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216564" y="3082651"/>
              <a:ext cx="1034171" cy="1845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88C8-1958-7E10-6301-9621D154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3FBD87-6ED5-8537-552C-9C91B5C8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3" y="2170254"/>
            <a:ext cx="2381007" cy="4232899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489F44-9F71-3A01-435F-2651994C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9EC33F3-3C93-ED8D-E943-EA2AEE0F7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FE3F7-3EDA-B8DB-6A03-54A827F83CE6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DFAE221-0A20-BA4B-4FFF-34645336D39C}"/>
              </a:ext>
            </a:extLst>
          </p:cNvPr>
          <p:cNvSpPr txBox="1">
            <a:spLocks/>
          </p:cNvSpPr>
          <p:nvPr/>
        </p:nvSpPr>
        <p:spPr>
          <a:xfrm>
            <a:off x="5171234" y="1264179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Safety Planning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3D7EEB-2AC4-BDB2-955C-662637CFD731}"/>
              </a:ext>
            </a:extLst>
          </p:cNvPr>
          <p:cNvCxnSpPr>
            <a:cxnSpLocks/>
          </p:cNvCxnSpPr>
          <p:nvPr/>
        </p:nvCxnSpPr>
        <p:spPr>
          <a:xfrm flipV="1">
            <a:off x="1420238" y="2470826"/>
            <a:ext cx="3490036" cy="16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907507-D8C5-4B26-3CE9-CF22112DED41}"/>
              </a:ext>
            </a:extLst>
          </p:cNvPr>
          <p:cNvSpPr txBox="1"/>
          <p:nvPr/>
        </p:nvSpPr>
        <p:spPr>
          <a:xfrm>
            <a:off x="7698239" y="2184179"/>
            <a:ext cx="315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or delete your plans here.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09FB6-9B48-D40C-5DAA-5FDB19051AD0}"/>
              </a:ext>
            </a:extLst>
          </p:cNvPr>
          <p:cNvSpPr txBox="1"/>
          <p:nvPr/>
        </p:nvSpPr>
        <p:spPr>
          <a:xfrm>
            <a:off x="7730433" y="2714020"/>
            <a:ext cx="3644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displays your plans &amp; </a:t>
            </a:r>
          </a:p>
          <a:p>
            <a:r>
              <a:rPr lang="en-US" dirty="0"/>
              <a:t>facilitates the storage of their details.</a:t>
            </a:r>
          </a:p>
        </p:txBody>
      </p:sp>
    </p:spTree>
    <p:extLst>
      <p:ext uri="{BB962C8B-B14F-4D97-AF65-F5344CB8AC3E}">
        <p14:creationId xmlns:p14="http://schemas.microsoft.com/office/powerpoint/2010/main" val="354871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25C5-9004-0A45-8071-D3A936E9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955461-C286-8880-559C-C7062960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8B110C53-5F5F-307C-2B3E-7B946E67F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B100B-E436-EFBD-C89E-B662ED87B235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189FB28-A0C0-9AA0-AC1A-6586998FE75D}"/>
              </a:ext>
            </a:extLst>
          </p:cNvPr>
          <p:cNvSpPr txBox="1">
            <a:spLocks/>
          </p:cNvSpPr>
          <p:nvPr/>
        </p:nvSpPr>
        <p:spPr>
          <a:xfrm>
            <a:off x="5171234" y="1264179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Help Near You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230BC2-9FA7-725E-0646-A0F943437DBB}"/>
              </a:ext>
            </a:extLst>
          </p:cNvPr>
          <p:cNvCxnSpPr>
            <a:cxnSpLocks/>
          </p:cNvCxnSpPr>
          <p:nvPr/>
        </p:nvCxnSpPr>
        <p:spPr>
          <a:xfrm flipV="1">
            <a:off x="1339591" y="2553511"/>
            <a:ext cx="1429791" cy="257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3F91D1-3EAF-6275-2C49-31C052E1B6D1}"/>
              </a:ext>
            </a:extLst>
          </p:cNvPr>
          <p:cNvSpPr txBox="1"/>
          <p:nvPr/>
        </p:nvSpPr>
        <p:spPr>
          <a:xfrm>
            <a:off x="8453588" y="1800915"/>
            <a:ext cx="2752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for the </a:t>
            </a:r>
            <a:r>
              <a:rPr lang="en-US" b="0" i="0" dirty="0">
                <a:effectLst/>
                <a:latin typeface="-apple-system"/>
              </a:rPr>
              <a:t>nearby support services here</a:t>
            </a:r>
            <a:r>
              <a:rPr lang="en-US" dirty="0"/>
              <a:t>. </a:t>
            </a:r>
            <a:r>
              <a:rPr lang="en-US" b="0" i="0" dirty="0">
                <a:effectLst/>
                <a:latin typeface="-apple-system"/>
              </a:rPr>
              <a:t>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70840-37CA-FFED-43B3-6F5DEAB60D86}"/>
              </a:ext>
            </a:extLst>
          </p:cNvPr>
          <p:cNvSpPr txBox="1"/>
          <p:nvPr/>
        </p:nvSpPr>
        <p:spPr>
          <a:xfrm>
            <a:off x="8476236" y="2682402"/>
            <a:ext cx="27300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displays the </a:t>
            </a:r>
            <a:r>
              <a:rPr lang="en-US" b="0" i="0" dirty="0">
                <a:effectLst/>
                <a:latin typeface="-apple-system"/>
              </a:rPr>
              <a:t>nearby support services on the map, helping you access one of them easier, due to severe depression.</a:t>
            </a:r>
            <a:endParaRPr lang="en-US" dirty="0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17801BE6-B92C-F987-94DB-A0DA828A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824" y="2170253"/>
            <a:ext cx="2381007" cy="4232899"/>
          </a:xfrm>
          <a:prstGeom prst="rect">
            <a:avLst/>
          </a:prstGeom>
        </p:spPr>
      </p:pic>
      <p:pic>
        <p:nvPicPr>
          <p:cNvPr id="13" name="Picture 12" descr="A map with red points on it&#10;&#10;AI-generated content may be incorrect.">
            <a:extLst>
              <a:ext uri="{FF2B5EF4-FFF2-40B4-BE49-F238E27FC236}">
                <a16:creationId xmlns:a16="http://schemas.microsoft.com/office/drawing/2014/main" id="{DD57D3BF-FD86-F60C-ED88-108C0487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458" y="2170247"/>
            <a:ext cx="2381007" cy="423290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7BB8DF-FC1A-9D96-3ABA-00664E6FCF39}"/>
              </a:ext>
            </a:extLst>
          </p:cNvPr>
          <p:cNvSpPr/>
          <p:nvPr/>
        </p:nvSpPr>
        <p:spPr>
          <a:xfrm>
            <a:off x="5322251" y="3917369"/>
            <a:ext cx="428807" cy="3693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14700-AE57-4033-F333-4BC1CD82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BB024C4A-9497-A01A-C293-3E254A61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19" y="1824867"/>
            <a:ext cx="2381007" cy="4248460"/>
          </a:xfrm>
          <a:prstGeom prst="rect">
            <a:avLst/>
          </a:prstGeom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6320F996-0E0B-9FB6-AD3D-F21CC065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092" y="1792415"/>
            <a:ext cx="2385788" cy="4241403"/>
          </a:xfrm>
          <a:prstGeom prst="rect">
            <a:avLst/>
          </a:prstGeom>
        </p:spPr>
      </p:pic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30E9ADC-6D2A-EA53-B61C-67516A93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27" y="1800918"/>
            <a:ext cx="2381007" cy="4232901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6CB741-EF80-275B-32A6-6CE8B8489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14FA988D-B7A0-49E3-66CA-790C510D2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C390-B9F1-B1DB-80FC-5916C373F34B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F51D9D1-E217-3302-A7FB-5ECB369216F0}"/>
              </a:ext>
            </a:extLst>
          </p:cNvPr>
          <p:cNvSpPr txBox="1">
            <a:spLocks/>
          </p:cNvSpPr>
          <p:nvPr/>
        </p:nvSpPr>
        <p:spPr>
          <a:xfrm>
            <a:off x="5601505" y="1254035"/>
            <a:ext cx="1093379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Feeling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46CD2C-FE78-E46C-AF7F-9D39DEE7665B}"/>
              </a:ext>
            </a:extLst>
          </p:cNvPr>
          <p:cNvCxnSpPr>
            <a:cxnSpLocks/>
          </p:cNvCxnSpPr>
          <p:nvPr/>
        </p:nvCxnSpPr>
        <p:spPr>
          <a:xfrm flipV="1">
            <a:off x="1196502" y="2553511"/>
            <a:ext cx="1572880" cy="44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1AFF6E-BC44-95BB-54CA-FE0A71A5B040}"/>
              </a:ext>
            </a:extLst>
          </p:cNvPr>
          <p:cNvSpPr txBox="1"/>
          <p:nvPr/>
        </p:nvSpPr>
        <p:spPr>
          <a:xfrm>
            <a:off x="2718712" y="6073327"/>
            <a:ext cx="2622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how you are feeling today here.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56818F-09B8-9799-3B12-A9CCEA0D9EE3}"/>
              </a:ext>
            </a:extLst>
          </p:cNvPr>
          <p:cNvSpPr/>
          <p:nvPr/>
        </p:nvSpPr>
        <p:spPr>
          <a:xfrm>
            <a:off x="5322250" y="3468534"/>
            <a:ext cx="428807" cy="3693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ABC8E-7DC5-598E-9CFC-D692A7D33AF1}"/>
              </a:ext>
            </a:extLst>
          </p:cNvPr>
          <p:cNvSpPr txBox="1"/>
          <p:nvPr/>
        </p:nvSpPr>
        <p:spPr>
          <a:xfrm>
            <a:off x="5536653" y="6073327"/>
            <a:ext cx="3121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Your feeling history is visualized </a:t>
            </a:r>
          </a:p>
          <a:p>
            <a:r>
              <a:rPr lang="en-US" dirty="0"/>
              <a:t>as line graph on Home.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0C3B5-C7E8-53B5-BB29-788C3BD4E1DB}"/>
              </a:ext>
            </a:extLst>
          </p:cNvPr>
          <p:cNvSpPr txBox="1"/>
          <p:nvPr/>
        </p:nvSpPr>
        <p:spPr>
          <a:xfrm>
            <a:off x="8852958" y="6076594"/>
            <a:ext cx="3121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an emergency call in case of needing help.</a:t>
            </a:r>
          </a:p>
        </p:txBody>
      </p:sp>
    </p:spTree>
    <p:extLst>
      <p:ext uri="{BB962C8B-B14F-4D97-AF65-F5344CB8AC3E}">
        <p14:creationId xmlns:p14="http://schemas.microsoft.com/office/powerpoint/2010/main" val="358972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C9D4A-77FE-E1B1-5E06-86F1B7A48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0C7696-C0C9-D3D3-B3CE-8C273516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41" y="2170254"/>
            <a:ext cx="2365387" cy="4205132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7B3559-3366-BE70-A6C4-0776D6C5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2879AE93-CF66-0D03-B32E-719C191CA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CA165-2DE7-0EA6-AAC9-1838F548A8BB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A3FBE742-53ED-7681-FBE6-8D4B604C1E1C}"/>
              </a:ext>
            </a:extLst>
          </p:cNvPr>
          <p:cNvSpPr txBox="1">
            <a:spLocks/>
          </p:cNvSpPr>
          <p:nvPr/>
        </p:nvSpPr>
        <p:spPr>
          <a:xfrm>
            <a:off x="5171235" y="1264179"/>
            <a:ext cx="1813226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/>
              <a:t>Survey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43297E-9C84-C495-AC59-702F60F96A75}"/>
              </a:ext>
            </a:extLst>
          </p:cNvPr>
          <p:cNvCxnSpPr>
            <a:cxnSpLocks/>
          </p:cNvCxnSpPr>
          <p:nvPr/>
        </p:nvCxnSpPr>
        <p:spPr>
          <a:xfrm flipV="1">
            <a:off x="1147864" y="2470826"/>
            <a:ext cx="3762410" cy="73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F3AF82-1B2A-FFEF-A376-041F07E838B4}"/>
              </a:ext>
            </a:extLst>
          </p:cNvPr>
          <p:cNvSpPr txBox="1"/>
          <p:nvPr/>
        </p:nvSpPr>
        <p:spPr>
          <a:xfrm>
            <a:off x="7698239" y="2184179"/>
            <a:ext cx="3154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 the surveys &amp; see your survey response-related history &amp; the visualization from 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49B5F-92E8-3018-719E-AC176385A19F}"/>
              </a:ext>
            </a:extLst>
          </p:cNvPr>
          <p:cNvSpPr txBox="1"/>
          <p:nvPr/>
        </p:nvSpPr>
        <p:spPr>
          <a:xfrm>
            <a:off x="7698239" y="3349490"/>
            <a:ext cx="3303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// Remark:  All the questionnaires are sensitive data.</a:t>
            </a:r>
          </a:p>
        </p:txBody>
      </p:sp>
    </p:spTree>
    <p:extLst>
      <p:ext uri="{BB962C8B-B14F-4D97-AF65-F5344CB8AC3E}">
        <p14:creationId xmlns:p14="http://schemas.microsoft.com/office/powerpoint/2010/main" val="8399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964E-5130-AB46-77BE-50B14D2E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FAAFCE-1D02-6DA6-1878-B2031A7E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56" y="2176739"/>
            <a:ext cx="2381007" cy="4226407"/>
          </a:xfrm>
          <a:prstGeom prst="rect">
            <a:avLst/>
          </a:prstGeom>
        </p:spPr>
      </p:pic>
      <p:pic>
        <p:nvPicPr>
          <p:cNvPr id="2" name="Picture 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666DEDA-1F26-9CDF-DC0C-F74ED860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823" y="2170247"/>
            <a:ext cx="2381007" cy="423289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037AEB-68C4-F0F3-BE0E-D03D7809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7" y="1264179"/>
            <a:ext cx="1457234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AF2748ED-BF21-2A27-D368-D83F124E5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E325D-A995-65DF-5A64-7ACDF66DEE00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D3BB2D3-E880-66A2-5CE1-CAFADEF6C373}"/>
              </a:ext>
            </a:extLst>
          </p:cNvPr>
          <p:cNvSpPr txBox="1">
            <a:spLocks/>
          </p:cNvSpPr>
          <p:nvPr/>
        </p:nvSpPr>
        <p:spPr>
          <a:xfrm>
            <a:off x="3670609" y="1264179"/>
            <a:ext cx="4439694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Survey Response-Related History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A68C1F-8037-B4AB-1420-F61B194147C9}"/>
              </a:ext>
            </a:extLst>
          </p:cNvPr>
          <p:cNvCxnSpPr>
            <a:cxnSpLocks/>
          </p:cNvCxnSpPr>
          <p:nvPr/>
        </p:nvCxnSpPr>
        <p:spPr>
          <a:xfrm>
            <a:off x="1632436" y="2447246"/>
            <a:ext cx="1136946" cy="10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4B54C2-F033-DD50-E44B-2E130E834A5F}"/>
              </a:ext>
            </a:extLst>
          </p:cNvPr>
          <p:cNvSpPr txBox="1"/>
          <p:nvPr/>
        </p:nvSpPr>
        <p:spPr>
          <a:xfrm>
            <a:off x="8476236" y="2682402"/>
            <a:ext cx="2730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displays your survey response-related history.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3547E61-C0D4-5C76-7C3E-1AAFAFC847B3}"/>
              </a:ext>
            </a:extLst>
          </p:cNvPr>
          <p:cNvSpPr/>
          <p:nvPr/>
        </p:nvSpPr>
        <p:spPr>
          <a:xfrm>
            <a:off x="5322251" y="3917369"/>
            <a:ext cx="428807" cy="3693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6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88CBA-ABDA-C2A1-CC2D-6B08F420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F9813A6E-F730-18AB-64B8-1578D3C6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54" y="2203619"/>
            <a:ext cx="2368118" cy="4226407"/>
          </a:xfrm>
          <a:prstGeom prst="rect">
            <a:avLst/>
          </a:prstGeom>
        </p:spPr>
      </p:pic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B0E17F-DC91-9956-F968-FD85FE380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712" y="2176739"/>
            <a:ext cx="2368118" cy="4226407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EBF40F-15B4-F77A-6931-DEDEFA0D8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7" y="1264179"/>
            <a:ext cx="1457234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D1E4E8B-B311-1B61-2CE3-F36BA0E92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6C437-6AEB-EE66-D00E-3943FA8A706F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E4DF3B7-A149-C302-6AF4-B04D46124A2E}"/>
              </a:ext>
            </a:extLst>
          </p:cNvPr>
          <p:cNvSpPr txBox="1">
            <a:spLocks/>
          </p:cNvSpPr>
          <p:nvPr/>
        </p:nvSpPr>
        <p:spPr>
          <a:xfrm>
            <a:off x="3255272" y="1264179"/>
            <a:ext cx="5016191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Survey Response-Related Visualization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7507D5-66D3-819F-16EE-DA9F14881B3F}"/>
              </a:ext>
            </a:extLst>
          </p:cNvPr>
          <p:cNvCxnSpPr>
            <a:cxnSpLocks/>
          </p:cNvCxnSpPr>
          <p:nvPr/>
        </p:nvCxnSpPr>
        <p:spPr>
          <a:xfrm flipV="1">
            <a:off x="1789889" y="2553511"/>
            <a:ext cx="979493" cy="12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8BEF3C-7802-DCB6-E4F6-40B0EE77466C}"/>
              </a:ext>
            </a:extLst>
          </p:cNvPr>
          <p:cNvSpPr txBox="1"/>
          <p:nvPr/>
        </p:nvSpPr>
        <p:spPr>
          <a:xfrm>
            <a:off x="8476236" y="2682402"/>
            <a:ext cx="2730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Your survey response-related data is visualized as charts here.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000C90-5EBE-D9B5-06FA-8A01CE068F7A}"/>
              </a:ext>
            </a:extLst>
          </p:cNvPr>
          <p:cNvSpPr/>
          <p:nvPr/>
        </p:nvSpPr>
        <p:spPr>
          <a:xfrm>
            <a:off x="5322251" y="3917369"/>
            <a:ext cx="428807" cy="369332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0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9E636-1DD7-5CF6-E319-F60C7C11E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log out&#10;&#10;AI-generated content may be incorrect.">
            <a:extLst>
              <a:ext uri="{FF2B5EF4-FFF2-40B4-BE49-F238E27FC236}">
                <a16:creationId xmlns:a16="http://schemas.microsoft.com/office/drawing/2014/main" id="{74D84D27-8CCC-1D0F-D4AE-342F6955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3" y="2170254"/>
            <a:ext cx="2365387" cy="4205132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BC13E-68D3-B718-1382-ED8FC5892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10C3EB77-884A-45CE-4E50-F8D370D8F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D1D98-3102-B898-2C34-D1F0EA435605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2651DB8-AA3C-DE15-E030-117E85C7E793}"/>
              </a:ext>
            </a:extLst>
          </p:cNvPr>
          <p:cNvSpPr txBox="1">
            <a:spLocks/>
          </p:cNvSpPr>
          <p:nvPr/>
        </p:nvSpPr>
        <p:spPr>
          <a:xfrm>
            <a:off x="5171235" y="1264179"/>
            <a:ext cx="1813226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/>
              <a:t>Log Out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6EBE18-CBC8-21ED-49D4-B178FB713F5F}"/>
              </a:ext>
            </a:extLst>
          </p:cNvPr>
          <p:cNvCxnSpPr>
            <a:cxnSpLocks/>
          </p:cNvCxnSpPr>
          <p:nvPr/>
        </p:nvCxnSpPr>
        <p:spPr>
          <a:xfrm flipV="1">
            <a:off x="1147864" y="2470826"/>
            <a:ext cx="3762410" cy="111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47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CCE1-12BB-D80A-1E6D-854ADD49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A15AC69-4DFE-BD3D-1688-4938E6AEBB58}"/>
              </a:ext>
            </a:extLst>
          </p:cNvPr>
          <p:cNvSpPr txBox="1">
            <a:spLocks/>
          </p:cNvSpPr>
          <p:nvPr/>
        </p:nvSpPr>
        <p:spPr>
          <a:xfrm>
            <a:off x="448055" y="585184"/>
            <a:ext cx="1420238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E210B-4A99-1E32-0D8E-A0E3C243FEA2}"/>
              </a:ext>
            </a:extLst>
          </p:cNvPr>
          <p:cNvSpPr txBox="1"/>
          <p:nvPr/>
        </p:nvSpPr>
        <p:spPr>
          <a:xfrm>
            <a:off x="1948765" y="696846"/>
            <a:ext cx="716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17B81C9-DECC-EEF8-6E29-D8B4EF0062AE}"/>
              </a:ext>
            </a:extLst>
          </p:cNvPr>
          <p:cNvSpPr txBox="1">
            <a:spLocks/>
          </p:cNvSpPr>
          <p:nvPr/>
        </p:nvSpPr>
        <p:spPr>
          <a:xfrm>
            <a:off x="1326596" y="1264180"/>
            <a:ext cx="589132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 err="1"/>
              <a:t>BeLeaf</a:t>
            </a:r>
            <a:r>
              <a:rPr lang="en-US" sz="2400" cap="none" dirty="0"/>
              <a:t> (Believe in a rainbow after the storm.) 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CEEDCFB7-A510-E5CD-29B5-0ABC60B70770}"/>
              </a:ext>
            </a:extLst>
          </p:cNvPr>
          <p:cNvSpPr txBox="1">
            <a:spLocks/>
          </p:cNvSpPr>
          <p:nvPr/>
        </p:nvSpPr>
        <p:spPr>
          <a:xfrm>
            <a:off x="1328022" y="2262917"/>
            <a:ext cx="6046970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Be like a leaf that sways when it faces the wind. 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09E7576-8A53-4ED7-4ED5-AFF355A7165A}"/>
              </a:ext>
            </a:extLst>
          </p:cNvPr>
          <p:cNvSpPr txBox="1">
            <a:spLocks/>
          </p:cNvSpPr>
          <p:nvPr/>
        </p:nvSpPr>
        <p:spPr>
          <a:xfrm>
            <a:off x="1347478" y="3261654"/>
            <a:ext cx="7652034" cy="873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Be flexible with distress triggering depression, and find a way to relieve &amp; eventually eliminate it.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64EC64-9C15-CFD7-E383-4557251D361D}"/>
              </a:ext>
            </a:extLst>
          </p:cNvPr>
          <p:cNvGrpSpPr/>
          <p:nvPr/>
        </p:nvGrpSpPr>
        <p:grpSpPr>
          <a:xfrm>
            <a:off x="7472269" y="1967538"/>
            <a:ext cx="716452" cy="714907"/>
            <a:chOff x="7714190" y="1566608"/>
            <a:chExt cx="716452" cy="714907"/>
          </a:xfrm>
        </p:grpSpPr>
        <p:pic>
          <p:nvPicPr>
            <p:cNvPr id="9" name="Picture 8" descr="A green leaf on a black background&#10;&#10;AI-generated content may be incorrect.">
              <a:extLst>
                <a:ext uri="{FF2B5EF4-FFF2-40B4-BE49-F238E27FC236}">
                  <a16:creationId xmlns:a16="http://schemas.microsoft.com/office/drawing/2014/main" id="{AFA70183-44A1-04CB-3F6E-4EC855EFF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1038" y="1671911"/>
              <a:ext cx="609604" cy="609604"/>
            </a:xfrm>
            <a:prstGeom prst="rect">
              <a:avLst/>
            </a:prstGeom>
          </p:spPr>
        </p:pic>
        <p:pic>
          <p:nvPicPr>
            <p:cNvPr id="13" name="Picture 1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16344BE-E3CE-C8AE-659F-911160E9D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4190" y="1566608"/>
              <a:ext cx="411650" cy="41165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AD7C47-E0C4-4E77-50C2-6E9348D0D1FB}"/>
              </a:ext>
            </a:extLst>
          </p:cNvPr>
          <p:cNvGrpSpPr/>
          <p:nvPr/>
        </p:nvGrpSpPr>
        <p:grpSpPr>
          <a:xfrm>
            <a:off x="1347478" y="4476991"/>
            <a:ext cx="7652034" cy="772053"/>
            <a:chOff x="1326596" y="3646005"/>
            <a:chExt cx="7652034" cy="772053"/>
          </a:xfrm>
        </p:grpSpPr>
        <p:sp>
          <p:nvSpPr>
            <p:cNvPr id="7" name="Title 7">
              <a:extLst>
                <a:ext uri="{FF2B5EF4-FFF2-40B4-BE49-F238E27FC236}">
                  <a16:creationId xmlns:a16="http://schemas.microsoft.com/office/drawing/2014/main" id="{82B72A53-D7B6-BB7B-8A71-F7B43DEDC6C2}"/>
                </a:ext>
              </a:extLst>
            </p:cNvPr>
            <p:cNvSpPr txBox="1">
              <a:spLocks/>
            </p:cNvSpPr>
            <p:nvPr/>
          </p:nvSpPr>
          <p:spPr>
            <a:xfrm>
              <a:off x="1326596" y="3883859"/>
              <a:ext cx="7652034" cy="5174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cap="none" dirty="0"/>
                <a:t>Let this app help you !!!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59D44-B413-173D-0C1C-4C0894633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5389" y="3646005"/>
              <a:ext cx="762917" cy="772053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1143EA-3AAD-A523-276C-06E7755686D2}"/>
              </a:ext>
            </a:extLst>
          </p:cNvPr>
          <p:cNvSpPr/>
          <p:nvPr/>
        </p:nvSpPr>
        <p:spPr>
          <a:xfrm>
            <a:off x="885766" y="2377643"/>
            <a:ext cx="340194" cy="37366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EE879DA-B946-5AFB-2AFA-2E23755452FB}"/>
              </a:ext>
            </a:extLst>
          </p:cNvPr>
          <p:cNvSpPr/>
          <p:nvPr/>
        </p:nvSpPr>
        <p:spPr>
          <a:xfrm>
            <a:off x="885766" y="3399816"/>
            <a:ext cx="340194" cy="37366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B467-71D5-E023-56AE-83B2BF5F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A4C34260-C12E-E98D-746E-8917210BAEC2}"/>
              </a:ext>
            </a:extLst>
          </p:cNvPr>
          <p:cNvSpPr txBox="1">
            <a:spLocks/>
          </p:cNvSpPr>
          <p:nvPr/>
        </p:nvSpPr>
        <p:spPr>
          <a:xfrm>
            <a:off x="448055" y="585184"/>
            <a:ext cx="1420238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24DF4-C609-963B-976B-57687559C129}"/>
              </a:ext>
            </a:extLst>
          </p:cNvPr>
          <p:cNvSpPr txBox="1"/>
          <p:nvPr/>
        </p:nvSpPr>
        <p:spPr>
          <a:xfrm>
            <a:off x="1948765" y="696846"/>
            <a:ext cx="716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44EAE9-E58F-A501-A0B5-2DF6242D934E}"/>
              </a:ext>
            </a:extLst>
          </p:cNvPr>
          <p:cNvGrpSpPr/>
          <p:nvPr/>
        </p:nvGrpSpPr>
        <p:grpSpPr>
          <a:xfrm>
            <a:off x="3213287" y="1093437"/>
            <a:ext cx="6670014" cy="5432133"/>
            <a:chOff x="3096556" y="1066177"/>
            <a:chExt cx="6961844" cy="56986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0D0E37-6E0C-0257-840F-C1207366A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556" y="1066177"/>
              <a:ext cx="6961844" cy="5698645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299D9FCC-0B61-E48F-BCE9-BD7791EC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935" t="4531" r="40008" b="72111"/>
            <a:stretch/>
          </p:blipFill>
          <p:spPr>
            <a:xfrm>
              <a:off x="3706239" y="2774718"/>
              <a:ext cx="680936" cy="928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1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818C6-C8CD-2AB6-288F-334F846D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DA09F16-A326-439F-D028-2F00B4722C10}"/>
              </a:ext>
            </a:extLst>
          </p:cNvPr>
          <p:cNvSpPr txBox="1">
            <a:spLocks/>
          </p:cNvSpPr>
          <p:nvPr/>
        </p:nvSpPr>
        <p:spPr>
          <a:xfrm>
            <a:off x="448055" y="585184"/>
            <a:ext cx="1420238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E62E6-2959-FB1E-4BF5-B752A5B0EAD1}"/>
              </a:ext>
            </a:extLst>
          </p:cNvPr>
          <p:cNvSpPr txBox="1"/>
          <p:nvPr/>
        </p:nvSpPr>
        <p:spPr>
          <a:xfrm>
            <a:off x="1948765" y="696846"/>
            <a:ext cx="716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pic>
        <p:nvPicPr>
          <p:cNvPr id="11" name="รูปภาพ 23">
            <a:extLst>
              <a:ext uri="{FF2B5EF4-FFF2-40B4-BE49-F238E27FC236}">
                <a16:creationId xmlns:a16="http://schemas.microsoft.com/office/drawing/2014/main" id="{B963B0C0-12D9-FF33-D3CF-26DC3027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82" y="1093437"/>
            <a:ext cx="6703855" cy="49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89955-CEDB-7525-705C-09B3B3160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674F95D0-7F99-EA23-8CEC-B9DBD4AF4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A5838-BA54-7415-7C1A-6E104F51242F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D14926F3-34F5-138C-B598-82CD09F9FF47}"/>
              </a:ext>
            </a:extLst>
          </p:cNvPr>
          <p:cNvSpPr txBox="1">
            <a:spLocks/>
          </p:cNvSpPr>
          <p:nvPr/>
        </p:nvSpPr>
        <p:spPr>
          <a:xfrm>
            <a:off x="1326596" y="1264180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Open the app 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63778B79-D6A0-E011-BEC7-2773925B3CF9}"/>
              </a:ext>
            </a:extLst>
          </p:cNvPr>
          <p:cNvSpPr txBox="1">
            <a:spLocks/>
          </p:cNvSpPr>
          <p:nvPr/>
        </p:nvSpPr>
        <p:spPr>
          <a:xfrm>
            <a:off x="9015872" y="1264179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Login Menu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E256891-88AA-9CF4-61BE-F5E5CA29A03B}"/>
              </a:ext>
            </a:extLst>
          </p:cNvPr>
          <p:cNvSpPr txBox="1">
            <a:spLocks/>
          </p:cNvSpPr>
          <p:nvPr/>
        </p:nvSpPr>
        <p:spPr>
          <a:xfrm>
            <a:off x="5171234" y="1264179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Splash Screen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1AC279-AF07-6A93-38DB-93446BE39C3A}"/>
              </a:ext>
            </a:extLst>
          </p:cNvPr>
          <p:cNvGrpSpPr/>
          <p:nvPr/>
        </p:nvGrpSpPr>
        <p:grpSpPr>
          <a:xfrm>
            <a:off x="1056080" y="2161942"/>
            <a:ext cx="10079840" cy="4249892"/>
            <a:chOff x="1056080" y="2161942"/>
            <a:chExt cx="10079840" cy="4249892"/>
          </a:xfrm>
        </p:grpSpPr>
        <p:pic>
          <p:nvPicPr>
            <p:cNvPr id="12" name="Picture 11" descr="A colorful square with hands touching each other&#10;&#10;AI-generated content may be incorrect.">
              <a:extLst>
                <a:ext uri="{FF2B5EF4-FFF2-40B4-BE49-F238E27FC236}">
                  <a16:creationId xmlns:a16="http://schemas.microsoft.com/office/drawing/2014/main" id="{19EDB472-3BBA-CE68-6536-5860CE6B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718" y="2161942"/>
              <a:ext cx="2390563" cy="4249892"/>
            </a:xfrm>
            <a:prstGeom prst="rect">
              <a:avLst/>
            </a:prstGeom>
          </p:spPr>
        </p:pic>
        <p:pic>
          <p:nvPicPr>
            <p:cNvPr id="18" name="Picture 17" descr="A screenshot of a social media app&#10;&#10;AI-generated content may be incorrect.">
              <a:extLst>
                <a:ext uri="{FF2B5EF4-FFF2-40B4-BE49-F238E27FC236}">
                  <a16:creationId xmlns:a16="http://schemas.microsoft.com/office/drawing/2014/main" id="{400FE799-AFC2-D608-8291-D4224B3D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5358" y="2161942"/>
              <a:ext cx="2390562" cy="4249890"/>
            </a:xfrm>
            <a:prstGeom prst="rect">
              <a:avLst/>
            </a:prstGeom>
          </p:spPr>
        </p:pic>
        <p:pic>
          <p:nvPicPr>
            <p:cNvPr id="54" name="Picture 53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92CC84E3-8C48-7983-C010-A884F06F6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080" y="2164317"/>
              <a:ext cx="2390563" cy="4247515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F3FE3A2-3D20-60AA-C1B6-5577B59DC495}"/>
                </a:ext>
              </a:extLst>
            </p:cNvPr>
            <p:cNvSpPr/>
            <p:nvPr/>
          </p:nvSpPr>
          <p:spPr>
            <a:xfrm>
              <a:off x="3765118" y="3995137"/>
              <a:ext cx="817124" cy="58350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CF9D14E-30E7-1C33-08E6-BA9EA07DA267}"/>
                </a:ext>
              </a:extLst>
            </p:cNvPr>
            <p:cNvSpPr/>
            <p:nvPr/>
          </p:nvSpPr>
          <p:spPr>
            <a:xfrm>
              <a:off x="7609757" y="3995137"/>
              <a:ext cx="817124" cy="58350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756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64BF-C92A-6E33-9FFB-508EC391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05B10DA-7B30-711A-195D-7FAC83574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D180B-6ABD-29F3-DA79-105DB8325395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18419E6-C435-CE52-0906-B975E21707C2}"/>
              </a:ext>
            </a:extLst>
          </p:cNvPr>
          <p:cNvSpPr txBox="1">
            <a:spLocks/>
          </p:cNvSpPr>
          <p:nvPr/>
        </p:nvSpPr>
        <p:spPr>
          <a:xfrm>
            <a:off x="3205893" y="1264180"/>
            <a:ext cx="2671472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Create an account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6D676DA-A55F-2CB6-A7F0-F23164C15FCB}"/>
              </a:ext>
            </a:extLst>
          </p:cNvPr>
          <p:cNvSpPr txBox="1">
            <a:spLocks/>
          </p:cNvSpPr>
          <p:nvPr/>
        </p:nvSpPr>
        <p:spPr>
          <a:xfrm>
            <a:off x="7826884" y="1264180"/>
            <a:ext cx="1151745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Login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D796A0-F937-F5C0-CEC7-0B3817087D2E}"/>
              </a:ext>
            </a:extLst>
          </p:cNvPr>
          <p:cNvGrpSpPr/>
          <p:nvPr/>
        </p:nvGrpSpPr>
        <p:grpSpPr>
          <a:xfrm>
            <a:off x="3205893" y="2155309"/>
            <a:ext cx="6235200" cy="4256523"/>
            <a:chOff x="1056080" y="2161942"/>
            <a:chExt cx="6235200" cy="4256523"/>
          </a:xfrm>
        </p:grpSpPr>
        <p:pic>
          <p:nvPicPr>
            <p:cNvPr id="22" name="Picture 21" descr="A screenshot of a login screen&#10;&#10;AI-generated content may be incorrect.">
              <a:extLst>
                <a:ext uri="{FF2B5EF4-FFF2-40B4-BE49-F238E27FC236}">
                  <a16:creationId xmlns:a16="http://schemas.microsoft.com/office/drawing/2014/main" id="{580D0AE1-7810-F5C6-70A7-22A35C6E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719" y="2168579"/>
              <a:ext cx="2390561" cy="42498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E2CD01-C2D1-5E99-559F-A042BA8E7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080" y="2161942"/>
              <a:ext cx="2390562" cy="4249886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0514CEB-AE59-192E-E5F3-8CA0EC756B1F}"/>
                </a:ext>
              </a:extLst>
            </p:cNvPr>
            <p:cNvSpPr/>
            <p:nvPr/>
          </p:nvSpPr>
          <p:spPr>
            <a:xfrm>
              <a:off x="3765118" y="3995137"/>
              <a:ext cx="817124" cy="58350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79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F4988-9C2C-2CC9-B114-6C9F2532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F8AFD986-6085-3616-32A0-BB7AD102A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7D839-8244-3D6A-DF54-AA8884180B5B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7AAA088E-E627-A8AE-A003-C254B890F710}"/>
              </a:ext>
            </a:extLst>
          </p:cNvPr>
          <p:cNvSpPr txBox="1">
            <a:spLocks/>
          </p:cNvSpPr>
          <p:nvPr/>
        </p:nvSpPr>
        <p:spPr>
          <a:xfrm>
            <a:off x="1790472" y="1264178"/>
            <a:ext cx="1192868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Home 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767EABD2-2F53-9D01-2D76-3B41EC388A00}"/>
              </a:ext>
            </a:extLst>
          </p:cNvPr>
          <p:cNvSpPr txBox="1">
            <a:spLocks/>
          </p:cNvSpPr>
          <p:nvPr/>
        </p:nvSpPr>
        <p:spPr>
          <a:xfrm>
            <a:off x="9538666" y="1264178"/>
            <a:ext cx="100611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Menu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A0C67D91-3C97-E50B-6E6D-DFA57312B99F}"/>
              </a:ext>
            </a:extLst>
          </p:cNvPr>
          <p:cNvSpPr txBox="1">
            <a:spLocks/>
          </p:cNvSpPr>
          <p:nvPr/>
        </p:nvSpPr>
        <p:spPr>
          <a:xfrm>
            <a:off x="5424154" y="1264178"/>
            <a:ext cx="1540851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Home (2)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0253A8-D198-8F62-BAFC-5AE4877CF6D3}"/>
              </a:ext>
            </a:extLst>
          </p:cNvPr>
          <p:cNvGrpSpPr/>
          <p:nvPr/>
        </p:nvGrpSpPr>
        <p:grpSpPr>
          <a:xfrm>
            <a:off x="1060853" y="2156610"/>
            <a:ext cx="10065512" cy="4246735"/>
            <a:chOff x="1060853" y="2156610"/>
            <a:chExt cx="10065512" cy="4246735"/>
          </a:xfrm>
        </p:grpSpPr>
        <p:pic>
          <p:nvPicPr>
            <p:cNvPr id="28" name="Picture 2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B0269AC-9352-A3CC-E0DB-71846D81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0577" y="2156610"/>
              <a:ext cx="2385788" cy="4241403"/>
            </a:xfrm>
            <a:prstGeom prst="rect">
              <a:avLst/>
            </a:prstGeom>
          </p:spPr>
        </p:pic>
        <p:pic>
          <p:nvPicPr>
            <p:cNvPr id="26" name="Picture 2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0C9A3A33-0721-C4FB-F07F-E76A9710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0716" y="2161942"/>
              <a:ext cx="2385788" cy="4241403"/>
            </a:xfrm>
            <a:prstGeom prst="rect">
              <a:avLst/>
            </a:prstGeom>
          </p:spPr>
        </p:pic>
        <p:pic>
          <p:nvPicPr>
            <p:cNvPr id="24" name="Picture 23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DFF326F1-3A8D-B996-744C-D57BEFDA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853" y="2161942"/>
              <a:ext cx="2385788" cy="4241399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88BCBB1-410B-7F91-75E2-25E1F467FA06}"/>
                </a:ext>
              </a:extLst>
            </p:cNvPr>
            <p:cNvSpPr/>
            <p:nvPr/>
          </p:nvSpPr>
          <p:spPr>
            <a:xfrm>
              <a:off x="7609757" y="3995137"/>
              <a:ext cx="817124" cy="58350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62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F1FD-0B1B-37B8-B569-074E0194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FE6E2E-16A9-F2E0-EE5C-2E5395EC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4" y="2166188"/>
            <a:ext cx="2385787" cy="4241397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08296B-FD20-C6E2-252C-B15AA71FD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56CA985C-47E0-D67F-FAD3-9ED1771F7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D3074-7028-7FB3-557B-35E53A1FA389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293D98F-4471-5867-6440-4D77BA1A9D23}"/>
              </a:ext>
            </a:extLst>
          </p:cNvPr>
          <p:cNvSpPr txBox="1">
            <a:spLocks/>
          </p:cNvSpPr>
          <p:nvPr/>
        </p:nvSpPr>
        <p:spPr>
          <a:xfrm>
            <a:off x="5171234" y="1264179"/>
            <a:ext cx="2120047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Your Space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A1D307-6398-FA98-0521-D2A48F1A8BF7}"/>
              </a:ext>
            </a:extLst>
          </p:cNvPr>
          <p:cNvCxnSpPr/>
          <p:nvPr/>
        </p:nvCxnSpPr>
        <p:spPr>
          <a:xfrm>
            <a:off x="1312858" y="2247089"/>
            <a:ext cx="3597416" cy="223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1054DD-A0F5-8781-F172-00138E753F86}"/>
              </a:ext>
            </a:extLst>
          </p:cNvPr>
          <p:cNvSpPr txBox="1"/>
          <p:nvPr/>
        </p:nvSpPr>
        <p:spPr>
          <a:xfrm>
            <a:off x="7779073" y="2712200"/>
            <a:ext cx="2822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preserves your memories through photos, videos, and diary.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A0074-3C0D-C2BB-0285-BA78880D041C}"/>
              </a:ext>
            </a:extLst>
          </p:cNvPr>
          <p:cNvSpPr txBox="1"/>
          <p:nvPr/>
        </p:nvSpPr>
        <p:spPr>
          <a:xfrm>
            <a:off x="7779073" y="2166188"/>
            <a:ext cx="2998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Upload your memories here.</a:t>
            </a:r>
          </a:p>
        </p:txBody>
      </p:sp>
    </p:spTree>
    <p:extLst>
      <p:ext uri="{BB962C8B-B14F-4D97-AF65-F5344CB8AC3E}">
        <p14:creationId xmlns:p14="http://schemas.microsoft.com/office/powerpoint/2010/main" val="93409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D0F0-D5E8-4599-4278-08830E68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5848A315-1EE4-BE21-0A97-2255DD75B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85184"/>
            <a:ext cx="1420238" cy="508253"/>
          </a:xfrm>
        </p:spPr>
        <p:txBody>
          <a:bodyPr/>
          <a:lstStyle/>
          <a:p>
            <a:r>
              <a:rPr lang="en-US" b="1" cap="none" dirty="0" err="1"/>
              <a:t>BeLeaf</a:t>
            </a:r>
            <a:endParaRPr lang="en-US" b="1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D8C66-DBEA-B725-7D82-38B0248983CE}"/>
              </a:ext>
            </a:extLst>
          </p:cNvPr>
          <p:cNvSpPr txBox="1"/>
          <p:nvPr/>
        </p:nvSpPr>
        <p:spPr>
          <a:xfrm>
            <a:off x="1948765" y="696846"/>
            <a:ext cx="717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A full-stack Android app for assessing mental health &amp; preventing suicide.</a:t>
            </a:r>
            <a:endParaRPr lang="en-US" b="1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5B08D6F-D4E3-86F8-661C-8064EEDB1827}"/>
              </a:ext>
            </a:extLst>
          </p:cNvPr>
          <p:cNvSpPr txBox="1">
            <a:spLocks/>
          </p:cNvSpPr>
          <p:nvPr/>
        </p:nvSpPr>
        <p:spPr>
          <a:xfrm>
            <a:off x="5790702" y="1264179"/>
            <a:ext cx="1073923" cy="508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/>
              <a:t>To Do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209048-924E-04D6-2F27-44047AC3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2" y="1264179"/>
            <a:ext cx="1457233" cy="259063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3F91BB-8F43-EF5E-F784-3352946AE0DF}"/>
              </a:ext>
            </a:extLst>
          </p:cNvPr>
          <p:cNvCxnSpPr>
            <a:cxnSpLocks/>
          </p:cNvCxnSpPr>
          <p:nvPr/>
        </p:nvCxnSpPr>
        <p:spPr>
          <a:xfrm>
            <a:off x="1158174" y="2431915"/>
            <a:ext cx="1173279" cy="418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75D09F-3A8E-5E4B-24C9-9E3921ACC9D8}"/>
              </a:ext>
            </a:extLst>
          </p:cNvPr>
          <p:cNvGrpSpPr/>
          <p:nvPr/>
        </p:nvGrpSpPr>
        <p:grpSpPr>
          <a:xfrm>
            <a:off x="2331453" y="2166188"/>
            <a:ext cx="9704645" cy="3476632"/>
            <a:chOff x="2584372" y="2247089"/>
            <a:chExt cx="9704645" cy="347663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5A7FD84-BBCF-0CE3-2988-3712BEE790CD}"/>
                </a:ext>
              </a:extLst>
            </p:cNvPr>
            <p:cNvSpPr/>
            <p:nvPr/>
          </p:nvSpPr>
          <p:spPr>
            <a:xfrm>
              <a:off x="4644772" y="3854817"/>
              <a:ext cx="428807" cy="369332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creenshot of a calendar&#10;&#10;AI-generated content may be incorrect.">
              <a:extLst>
                <a:ext uri="{FF2B5EF4-FFF2-40B4-BE49-F238E27FC236}">
                  <a16:creationId xmlns:a16="http://schemas.microsoft.com/office/drawing/2014/main" id="{28767B0A-DEFC-9E4E-8DB0-7FBC9D9A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096" y="2263613"/>
              <a:ext cx="1946310" cy="3460108"/>
            </a:xfrm>
            <a:prstGeom prst="rect">
              <a:avLst/>
            </a:prstGeom>
          </p:spPr>
        </p:pic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FC4890C-2F39-12D1-3529-65EAD8A3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1234" y="2263613"/>
              <a:ext cx="1946310" cy="3460108"/>
            </a:xfrm>
            <a:prstGeom prst="rect">
              <a:avLst/>
            </a:prstGeom>
          </p:spPr>
        </p:pic>
        <p:pic>
          <p:nvPicPr>
            <p:cNvPr id="5" name="Picture 4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C73E4303-0689-E748-A79C-2F5CC806A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42707" y="2263615"/>
              <a:ext cx="1946310" cy="3460106"/>
            </a:xfrm>
            <a:prstGeom prst="rect">
              <a:avLst/>
            </a:prstGeom>
          </p:spPr>
        </p:pic>
        <p:pic>
          <p:nvPicPr>
            <p:cNvPr id="12" name="Picture 1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8DEC5F2C-F2EA-B516-5A82-04FC9916D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4372" y="2247089"/>
              <a:ext cx="1946310" cy="3460107"/>
            </a:xfrm>
            <a:prstGeom prst="rect">
              <a:avLst/>
            </a:prstGeom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23A5C01-CF17-E68B-AFBF-7DD99A12A8CD}"/>
                </a:ext>
              </a:extLst>
            </p:cNvPr>
            <p:cNvSpPr/>
            <p:nvPr/>
          </p:nvSpPr>
          <p:spPr>
            <a:xfrm>
              <a:off x="7237212" y="3854817"/>
              <a:ext cx="428807" cy="369332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9751DA8-F160-1B4D-D727-DB19BA19BA85}"/>
                </a:ext>
              </a:extLst>
            </p:cNvPr>
            <p:cNvSpPr/>
            <p:nvPr/>
          </p:nvSpPr>
          <p:spPr>
            <a:xfrm>
              <a:off x="9796483" y="3854817"/>
              <a:ext cx="428807" cy="369332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0FCDDB0-471F-0CDB-0FAB-B82199B44A45}"/>
              </a:ext>
            </a:extLst>
          </p:cNvPr>
          <p:cNvSpPr txBox="1"/>
          <p:nvPr/>
        </p:nvSpPr>
        <p:spPr>
          <a:xfrm>
            <a:off x="4277762" y="5845673"/>
            <a:ext cx="4340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your scheduled tasks &amp; the dates here.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D3DC38-9C4F-DE32-2632-36C8C620D846}"/>
              </a:ext>
            </a:extLst>
          </p:cNvPr>
          <p:cNvSpPr txBox="1"/>
          <p:nvPr/>
        </p:nvSpPr>
        <p:spPr>
          <a:xfrm>
            <a:off x="4277763" y="6249717"/>
            <a:ext cx="684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displays your upcoming tasks &amp; manages your time more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7267057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{A905B2D7-3F8C-444D-B6B2-37AF25D452AC}tf45205285_win32</Template>
  <TotalTime>407</TotalTime>
  <Words>465</Words>
  <Application>Microsoft Office PowerPoint</Application>
  <PresentationFormat>Widescreen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Calibri</vt:lpstr>
      <vt:lpstr>Gill Sans MT</vt:lpstr>
      <vt:lpstr>Wingdings 2</vt:lpstr>
      <vt:lpstr>DividendVTI</vt:lpstr>
      <vt:lpstr>BeLeaf</vt:lpstr>
      <vt:lpstr>PowerPoint Presentation</vt:lpstr>
      <vt:lpstr>PowerPoint Presentation</vt:lpstr>
      <vt:lpstr>PowerPoint Presentation</vt:lpstr>
      <vt:lpstr>BeLeaf</vt:lpstr>
      <vt:lpstr>BeLeaf</vt:lpstr>
      <vt:lpstr>BeLeaf</vt:lpstr>
      <vt:lpstr>BeLeaf</vt:lpstr>
      <vt:lpstr>BeLeaf</vt:lpstr>
      <vt:lpstr>BeLeaf</vt:lpstr>
      <vt:lpstr>BeLeaf</vt:lpstr>
      <vt:lpstr>BeLeaf</vt:lpstr>
      <vt:lpstr>BeLeaf</vt:lpstr>
      <vt:lpstr>BeLeaf</vt:lpstr>
      <vt:lpstr>BeLeaf</vt:lpstr>
      <vt:lpstr>BeLeaf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nawatv</dc:creator>
  <cp:lastModifiedBy>nawatv</cp:lastModifiedBy>
  <cp:revision>11</cp:revision>
  <dcterms:created xsi:type="dcterms:W3CDTF">2025-05-07T07:23:07Z</dcterms:created>
  <dcterms:modified xsi:type="dcterms:W3CDTF">2025-05-07T19:10:48Z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